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2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52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25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0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0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7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19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32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A742-A7DB-4C86-A608-80A899A122C3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943C-C758-469A-899A-746CF96D5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64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" t="1353" r="6095"/>
          <a:stretch/>
        </p:blipFill>
        <p:spPr>
          <a:xfrm>
            <a:off x="3871784" y="609600"/>
            <a:ext cx="4199462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9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BodyDesignProject PersonalTrainer</dc:creator>
  <cp:lastModifiedBy>BodyDesignProject PersonalTrainer</cp:lastModifiedBy>
  <cp:revision>1</cp:revision>
  <dcterms:created xsi:type="dcterms:W3CDTF">2019-02-07T02:59:04Z</dcterms:created>
  <dcterms:modified xsi:type="dcterms:W3CDTF">2019-02-07T02:59:34Z</dcterms:modified>
</cp:coreProperties>
</file>